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70" r:id="rId4"/>
    <p:sldId id="267" r:id="rId5"/>
    <p:sldId id="257" r:id="rId6"/>
    <p:sldId id="260" r:id="rId7"/>
    <p:sldId id="266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41375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8601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Lotus\Downloads\Documents\ar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219200"/>
            <a:ext cx="5029200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895600" y="685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Avie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AÂj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l"/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welq:gnvbex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(m:)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beyqZ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cieZx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Rxeb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beyqZ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   *610wLª:,27igRvb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k‡e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K`i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ivwÎ‡Z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niv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nvq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2)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Bmjvg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*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Bmjvg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A_©: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kvwšÍ,wbivcËv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gyw³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*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cvuPwU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wfwË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Kv‡jgv,bvgvR,‡ivRv,n¾,hvKvZ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3)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KziAvb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kixd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:</a:t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*610wLª:,27igRvb-632wLª:,12iweDj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AvDqvj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=23eQi</a:t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KziAvb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A_©: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cwVZ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cy¯ÍKvKv‡i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wjwce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×:651wLª:,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nhiZ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Imgvb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(iv:)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</a:t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mgq,hv‡q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Be‡b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mvwe‡Zi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…‡Z¡</a:t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fve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fvlv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*¸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iæZ</a:t>
            </a:r>
            <a:r>
              <a:rPr lang="en-US" sz="32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¡</a:t>
            </a:r>
            <a:endParaRPr lang="en-US" sz="3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4)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Bmjvg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cÖPvi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wbh©vZb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K)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Bmjvg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cÖPvi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#‡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Mvc‡b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eQi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#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KzivBk‡`i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wbh©vZb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L)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KzivBk‡`i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we‡ivwaZvi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#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Av`k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KzivBk‡`i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bxwZweiæ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×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#¯^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v_©we‡ivax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cÖ¯Íve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M)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Avwewmwbqvq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wnRiZ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     *1g wnRiZ:615wLª: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*2q wnRiZ:616wLª:</a:t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N)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Avwewmwbqvq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wnRi‡Zi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iæZ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¡:</a:t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`„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óvšÍ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vcb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 5)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Av‡cv‡mi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6)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KzivBk‡`i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eqKU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7)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Lvw`Rv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Avey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Zvwj‡ei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g„Z¨y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8)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gnvbex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:)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Zv‡qd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9)‡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givR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10)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Avj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AvKvevi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evqAvZ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*3wU evqAvZ-620,621.622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#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mvwnZ¨PP©v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Any </a:t>
            </a:r>
            <a:r>
              <a:rPr lang="en-US" sz="5400" dirty="0" err="1" smtClean="0">
                <a:solidFill>
                  <a:schemeClr val="bg2">
                    <a:lumMod val="25000"/>
                  </a:schemeClr>
                </a:solidFill>
              </a:rPr>
              <a:t>Quetion</a:t>
            </a: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870</TotalTime>
  <Words>58</Words>
  <Application>Microsoft Office PowerPoint</Application>
  <PresentationFormat>On-screen Show (4:3)</PresentationFormat>
  <Paragraphs>16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Slide 1</vt:lpstr>
      <vt:lpstr>Dc¯’vcbvq: myjZvb Avn‡g` cÖfvlK Bmjv‡gi BwZnvm I ms¯‹…wZ  K¨v›Ub‡g›U cvewjK ¯‹zj I K‡jR,‡gv‡gbkvnx</vt:lpstr>
      <vt:lpstr>Slide 3</vt:lpstr>
      <vt:lpstr>Av‡jvP¨ welq:gnvbex (m:) Gi beyqZ jvf I cieZx© Rxeb         1)beyqZ jvf            *610wLª:,27igRvb k‡e K`i ivwÎ‡Z †niv ¸nvq         2)Bmjvg:            *Bmjvg A_©:kvwšÍ,wbivcËv I gyw³            *Bmjv‡gi cvuPwU wfwË     Kv‡jgv,bvgvR,‡ivRv,n¾,hvKvZ          3)KziAvb kixd:              *610wLª:,27igRvb-632wLª:,12iweDj AvDqvj               =23eQi              *KziAvb k‡ãi A_©:cwVZ              *cy¯ÍKvKv‡i wjwce×:651wLª:,nhiZ Imgvb(iv:) Gi                    mgq,hv‡q` Be‡b mvwe‡Zi †bZ…‡Z¡              *fve I fvlv              *¸iæZ¡</vt:lpstr>
      <vt:lpstr>4)Bmjvg cÖPvi I wbh©vZb †fvM:     K)Bmjvg cÖPvi:        #‡Mvc‡b wZb eQi        #KzivBk‡`i wbh©vZb:     L)KzivBk‡`i we‡ivwaZvi KviY:        #Bmjv‡gi Av`k© KzivBk‡`i bxwZweiæ×        #¯^v_©we‡ivax cÖ¯Íve      M)Avwewmwbqvq wnRiZ:        *1g wnRiZ:615wLª:        *2q wnRiZ:616wLª:      N)Avwewmwbqvq wnRi‡Zi ¸iæZ¡:         *bZzb `„óvšÍ ¯’vcb</vt:lpstr>
      <vt:lpstr>  5)Av‡cv‡mi e¨e¯’v:   6)KzivBk‡`i eqKU:   7)Lvw`Rv I Avey Zvwj‡ei g„Z¨y:   8)gnvbex (mv:) Gi Zv‡qd Mgb   9)‡givR Mgb                     10)Avj AvKvevi evqAvZ:       *3wU evqAvZ-620,621.622      #mvwnZ¨PP©v     </vt:lpstr>
      <vt:lpstr>Any Quetion?</vt:lpstr>
      <vt:lpstr>evoxi KvR: *10wU eûwbe©vPbx cÖkœ ‰Zwi K‡i Avb‡Z n‡e|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Lotus</cp:lastModifiedBy>
  <cp:revision>203</cp:revision>
  <dcterms:created xsi:type="dcterms:W3CDTF">2015-04-27T03:43:56Z</dcterms:created>
  <dcterms:modified xsi:type="dcterms:W3CDTF">2016-02-25T07:52:46Z</dcterms:modified>
</cp:coreProperties>
</file>